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70" r:id="rId3"/>
    <p:sldId id="26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331553"/>
            <a:ext cx="8075240" cy="370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318599"/>
            <a:ext cx="4286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357158" y="1124744"/>
            <a:ext cx="8463314" cy="89678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-36512" y="4941168"/>
            <a:ext cx="90892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89" y="0"/>
            <a:ext cx="1571612" cy="157161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14282" y="4143380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4572008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0034" y="357166"/>
            <a:ext cx="7072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2400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Праздник славянской культуры </a:t>
            </a:r>
            <a:endParaRPr lang="ru-RU" sz="2400" cap="all" dirty="0" smtClean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u-RU" sz="2400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«</a:t>
            </a:r>
            <a:r>
              <a:rPr lang="ru-RU" sz="2400" cap="all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Широкая </a:t>
            </a:r>
            <a:r>
              <a:rPr lang="ru-RU" sz="2400" cap="all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Масленица-2021»</a:t>
            </a:r>
            <a:endParaRPr lang="ru-RU" sz="2400" cap="all" dirty="0" smtClean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928802"/>
            <a:ext cx="3016614" cy="4025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 descr="G:\Масленица 2020\IMG-20210313-WA00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4071942"/>
            <a:ext cx="3429024" cy="2571768"/>
          </a:xfrm>
          <a:prstGeom prst="rect">
            <a:avLst/>
          </a:prstGeom>
          <a:noFill/>
        </p:spPr>
      </p:pic>
      <p:pic>
        <p:nvPicPr>
          <p:cNvPr id="1029" name="Picture 5" descr="G:\Масленица 2020\IMG-20210313-WA004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1428736"/>
            <a:ext cx="3305175" cy="24860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5404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Круглый стол заместителей директоров по учебной работе Советского района г.Казани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214554"/>
            <a:ext cx="43577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1.03.2021 на базе гимназии №93 состоялся круглый стол заместителей директоров по учебной работе Советского района г.Казани по теме «Панорама педагогического опыта по реализации единой методической темы в школах района». Директор гимназии И.А.Александровская познакомила участников круглого стола с системой работы по развитию  образовательной организации с русским этнокультурным направлением.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143116"/>
            <a:ext cx="4095725" cy="3071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57166"/>
            <a:ext cx="7056330" cy="1500198"/>
          </a:xfrm>
        </p:spPr>
        <p:txBody>
          <a:bodyPr>
            <a:noAutofit/>
          </a:bodyPr>
          <a:lstStyle/>
          <a:p>
            <a:r>
              <a:rPr lang="ru-RU" sz="2800" dirty="0" smtClean="0"/>
              <a:t>«</a:t>
            </a:r>
            <a:r>
              <a:rPr lang="ru-RU" sz="2800" dirty="0" err="1" smtClean="0"/>
              <a:t>Хуш</a:t>
            </a:r>
            <a:r>
              <a:rPr lang="ru-RU" sz="2800" dirty="0" smtClean="0"/>
              <a:t> </a:t>
            </a:r>
            <a:r>
              <a:rPr lang="ru-RU" sz="2800" dirty="0" err="1" smtClean="0"/>
              <a:t>киләсең, Нәүрүз!”</a:t>
            </a:r>
            <a:r>
              <a:rPr lang="ru-RU" sz="2800" dirty="0" smtClean="0"/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214554"/>
            <a:ext cx="55721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23" y="0"/>
            <a:ext cx="1142977" cy="1142977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070" y="1285861"/>
            <a:ext cx="4476781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643314"/>
            <a:ext cx="3524221" cy="2643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557</TotalTime>
  <Words>76</Words>
  <Application>Microsoft Office PowerPoint</Application>
  <PresentationFormat>Экран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Трек</vt:lpstr>
      <vt:lpstr>Слайд 1</vt:lpstr>
      <vt:lpstr>Круглый стол заместителей директоров по учебной работе Советского района г.Казани</vt:lpstr>
      <vt:lpstr>«Хуш киләсең, Нәүрүз!”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справка  МАОУ «Лицей-инженерный центр»  Советского района по проведенным мероприятиям в рамках Года родных языков и народного единства за  февраль 2021 года</dc:title>
  <dc:creator>User</dc:creator>
  <cp:lastModifiedBy>Татьяна</cp:lastModifiedBy>
  <cp:revision>61</cp:revision>
  <dcterms:created xsi:type="dcterms:W3CDTF">2021-02-23T14:43:13Z</dcterms:created>
  <dcterms:modified xsi:type="dcterms:W3CDTF">2021-03-19T15:21:37Z</dcterms:modified>
</cp:coreProperties>
</file>